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8" d="100"/>
          <a:sy n="48" d="100"/>
        </p:scale>
        <p:origin x="60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D10E9-B183-4C00-A3FB-254665D4067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52F8-48DD-4424-94C6-E1235DF292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39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RACIONES DESPACHADAS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ENTREGADAS X 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RACIONES X METODOLOGIA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31/01/2025 11:11:04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30/01/2025 21:57:46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 ,RACIONES ENTREGADAS X TIPO DE COMPLEMENTO ,FILTRO X MUNICIPIO ,FILTRO X DIA ,FILTRO X SEMANA ,FILTRO X MES ,FILTRO X INSTITUCION ,FILTRO X CONTRATO ,shape ,shape ,shape ,textbox ,shape ,PARTICIPACION RACIONES X METODOLOG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Complem x Mpio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2C1F83C-CD17-8EE2-6DBE-11018014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45351"/>
            <a:ext cx="11966712" cy="67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57C2DB9-F82E-CE74-BA68-1807E29B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58783"/>
            <a:ext cx="11913704" cy="67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72F92E3-3177-148B-2066-7A7ACFC0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25"/>
            <a:ext cx="12046226" cy="68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6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RACIONES DESPACHADAS ,TIPO DE COMPLEMENTO ,COMPLEMENTOS X GENERO ,TIPO DE COMPLEMENTO ,RACIONES EJECUTADAS X MPIO ,shape ,FILTRO X MUNICIPIO ,FILTRO X DIA ,FILTRO X SEMANA ,FILTRO X MES ,FILTRO X INSTITUCION ,FILTRO X CONTRATO ,shape ,shape ,shape ,textbox ,shape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OTAL RACIONES CANCELADAS ,TIPO DE COMPLEMENTO ,COMPLEMENTOS CANCELADOS X GENERO ,CANCELADOS X SEDE ,RACIONES EJECUTADAS X MPIO ,shape ,FILTRO X MUNICIPIO ,FILTRO X DIA ,FILTRO X SEMANA ,FILTRO X MES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902</Words>
  <Application>Microsoft Office PowerPoint</Application>
  <PresentationFormat>Panorámica</PresentationFormat>
  <Paragraphs>420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Despachadas Dia</vt:lpstr>
      <vt:lpstr>Raciones Despachadas</vt:lpstr>
      <vt:lpstr>Raciones Canceladas</vt:lpstr>
      <vt:lpstr>Remisionado</vt:lpstr>
      <vt:lpstr>Tipo Compem X Inst</vt:lpstr>
      <vt:lpstr>Entregas Semanales</vt:lpstr>
      <vt:lpstr>Entregas x Grupo Etario</vt:lpstr>
      <vt:lpstr>Complem x Mpio 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2025-01-31T11:17:08Z</dcterms:modified>
</cp:coreProperties>
</file>