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80" d="100"/>
          <a:sy n="80" d="100"/>
        </p:scale>
        <p:origin x="132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9A03E-FADF-4D81-9FC3-B3E122857D3B}" type="datetimeFigureOut">
              <a:rPr lang="es-MX" smtClean="0"/>
              <a:t>24/01/2025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1212-BBCF-41C5-A583-9762B40E40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735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24/01/2025 13:37:13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24/01/2025 2:27:00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05F4D1F-C15E-C0EF-14AC-D2DA250D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16"/>
            <a:ext cx="12031579" cy="68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762A561-6B97-9574-6E46-4AF8BCC5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44116"/>
            <a:ext cx="11911263" cy="68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E841271-9956-EB1B-2AD5-EF10E66C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8" y="12973"/>
            <a:ext cx="11959390" cy="68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9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Despachadas Dia</vt:lpstr>
      <vt:lpstr>Raciones Despachadas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2025-01-24T13:41:00Z</dcterms:modified>
</cp:coreProperties>
</file>