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988F-7199-422C-A340-0723E0FD3145}" type="datetimeFigureOut">
              <a:rPr lang="es-MX" smtClean="0"/>
              <a:t>02/11/2024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10032-2F9E-4B12-9D4B-D371E913C6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DESPACHADAS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CANCELADAS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COMPLEMENTOS CANCELADOS X GENERO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CANCELADOS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SEDE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EJECUTADAS X MPIO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COMPLEMENTO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COMPLEMENTOS X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RACIONES ENTREGADAS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GRUPO ETARIO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RACIONES ENTREGADAS X TIPO DE COMPLEMENTO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MUNICIPIO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DIA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SEMANA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MES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INSTITUCION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FILTRO X CONTRATO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PARTICIPACION RACIONES X METODOLOGIA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?pbi_source=PowerPoi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4d3e96e-481f-40b9-918d-fba497ab3dbd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810584" y="2982149"/>
            <a:ext cx="6314017" cy="600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3C91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Estadistica Semanal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3C910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1488017" cy="25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hlinkClick r:id="rId3"/>
              </a:rPr>
              <a:t>View in Power BI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02/11/2024 13:57:03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01/11/2024 17:03:13 UTC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3694176"/>
            <a:ext cx="162027" cy="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 ,RACIONES ENTREGADAS X TIPO DE COMPLEMENTO ,FILTRO X MUNICIPIO ,FILTRO X DIA ,FILTRO X SEMANA ,FILTRO X MES ,FILTRO X INSTITUCION ,FILTRO X CONTRATO ,shape ,shape ,shape ,textbox ,shape ,PARTICIPACION RACIONES X METODOLOG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Complem x Mpio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BB71194-30B0-84B6-B305-72BCA253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8"/>
            <a:ext cx="12192000" cy="68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8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62F2580-DE6C-A2BA-BFEA-4FE87DBF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0"/>
            <a:ext cx="12192000" cy="68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4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D7D2E1B-CF9C-F3F4-0638-2D3A82AE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2"/>
            <a:ext cx="12099235" cy="68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6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Encabezado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 DI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 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shape ,textbox ,shape ,shape ,shape ,FILTRO X CONTRATO ,FILTRO X INSTITUCION ,FILTRO X MES ,FILTRO X SEMANA ,FILTRO X DIA ,FILTRO X MUNICIPIO ,shape ,RACIONES EJECUTADAS X MPIO ,TIPO DE COMPLEMENTO ,COMPLEMENTOS X GENERO ,TIPO DE COMPLEMENTO ,TOTAL RACIONES DESPACHADA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Despachadas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OTAL RACIONES CANCELADAS ,TIPO DE COMPLEMENTO ,COMPLEMENTOS CANCELADOS X GENERO ,CANCELADOS X SEDE ,RACIONES EJECUTADAS X MPIO ,shape ,FILTRO X MUNICIPIO ,FILTRO X DIA ,FILTRO X SEMANA ,FILTRO X MES ,FILTRO X INSTITUCION ,FILTRO X CONTRATO ,shape ,shape ,shape ,textbox ,shape ,FILTRO X SED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Raciones Canceladas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RACIONES EJECUTADAS X MPIO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Remisionado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COMPLEMENTO X INSTITUCION ,TIPO DE COMPLEMENTOS X SEMANA ,FILTRO X MUNICIPIO ,FILTRO X DIA ,FILTRO X SEMANA ,FILTRO X MES ,FILTRO X INSTITUCION ,FILTRO X CONTRATO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Tipo Compem X Inst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SEMANA ,TOTAL RACIONES ENTREGADAS ,TIPO DE COMPLEMENT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Semanales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image ,TIPO DE COMPLEMENTOS X GRUPO ETARIO ,TOTAL RACIONES ENTREGADAS ,PARTICIPACION GRUPO ETARIO ,shape ,FILTRO X MUNICIPIO ,FILTRO X DIA ,FILTRO X SEMANA ,FILTRO X MES ,FILTRO X INSTITUCION ,FILTRO X CONTRATO ,shape ,shape ,shape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Entregas x Grupo Etario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902</Words>
  <Application>Microsoft Office PowerPoint</Application>
  <PresentationFormat>Panorámica</PresentationFormat>
  <Paragraphs>420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Segoe UI</vt:lpstr>
      <vt:lpstr>Segoe UI Light</vt:lpstr>
      <vt:lpstr>Segoe UI Semibold</vt:lpstr>
      <vt:lpstr>Custom Design</vt:lpstr>
      <vt:lpstr>Estadistica Semanal</vt:lpstr>
      <vt:lpstr>Encabezado</vt:lpstr>
      <vt:lpstr>Raciones Despachadas Dia</vt:lpstr>
      <vt:lpstr>Raciones Despachadas</vt:lpstr>
      <vt:lpstr>Raciones Canceladas</vt:lpstr>
      <vt:lpstr>Remisionado</vt:lpstr>
      <vt:lpstr>Tipo Compem X Inst</vt:lpstr>
      <vt:lpstr>Entregas Semanales</vt:lpstr>
      <vt:lpstr>Entregas x Grupo Etario</vt:lpstr>
      <vt:lpstr>Complem x Mpio 1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Logisof Santander</cp:lastModifiedBy>
  <cp:revision>5</cp:revision>
  <dcterms:created xsi:type="dcterms:W3CDTF">2016-09-04T11:54:55Z</dcterms:created>
  <dcterms:modified xsi:type="dcterms:W3CDTF">2024-11-02T14:02:00Z</dcterms:modified>
</cp:coreProperties>
</file>