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48" d="100"/>
          <a:sy n="48" d="100"/>
        </p:scale>
        <p:origin x="60" y="2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608DB-66D5-4FBE-8C13-786101B82C99}" type="datetimeFigureOut">
              <a:rPr lang="es-MX" smtClean="0"/>
              <a:t>26/10/2024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A99E1-EE66-437D-8CEF-6094713695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357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RACIONES EJECUTADAS X MPIO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COMPLEMENTOS X GENERO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 RACIONES DESPACHADAS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RACIONES EJECUTADAS X MPIO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COMPLEMENTOS X GENERO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 RACIONES DESPACHADAS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 RACIONES CANCELADAS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COMPLEMENTOS CANCELADOS X GENERO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CANCELADOS X SEDE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RACIONES EJECUTADAS X MPIO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SEDE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RACIONES EJECUTADAS X MPIO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COMPLEMENTO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COMPLEMENTOS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COMPLEMENTOS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 RACIONES ENTREGADAS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COMPLEMENTOS X GRUPO ETARIO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 RACIONES ENTREGADAS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PARTICIPACION GRUPO ETARIO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?pbi_source=PowerPoin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810584" y="2982149"/>
            <a:ext cx="6314017" cy="600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Estadistica Semanal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Light" charset="0"/>
              <a:ea typeface="Segoe UI Light" charset="0"/>
              <a:cs typeface="Segoe UI Light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853448" y="3658761"/>
            <a:ext cx="1488017" cy="253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u="sng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hlinkClick r:id="rId3"/>
              </a:rPr>
              <a:t>View in Power BI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2315" y="5823544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Downloaded at:</a:t>
            </a:r>
          </a:p>
          <a:p>
            <a:r>
              <a:rPr lang="en-US" sz="900" b="0" i="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26/10/2024 14:00:58 UTC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8512" y="5407903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Last data refresh:</a:t>
            </a:r>
            <a:endParaRPr lang="en-US" sz="900" b="1" i="0" dirty="0">
              <a:solidFill>
                <a:schemeClr val="bg1"/>
              </a:solidFill>
              <a:latin typeface="Segoe UI Semibold" charset="0"/>
              <a:ea typeface="Segoe UI Semibold" charset="0"/>
              <a:cs typeface="Segoe UI Semibold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26/10/2024 3:56:28 UTC</a:t>
            </a:r>
            <a:endParaRPr lang="en-US" sz="900" b="0" i="0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16" name="Picture 15" descr="Microsoft Power B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" y="722376"/>
            <a:ext cx="1490690" cy="245805"/>
          </a:xfrm>
          <a:prstGeom prst="rect">
            <a:avLst/>
          </a:prstGeom>
        </p:spPr>
      </p:pic>
      <p:pic>
        <p:nvPicPr>
          <p:cNvPr id="18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3694176"/>
            <a:ext cx="162027" cy="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9F5A915-0532-6FA9-84B6-16A6F161F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" y="29076"/>
            <a:ext cx="12057809" cy="682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36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A848C933-A1F8-8D6F-D5F2-CF0BFAD70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867"/>
            <a:ext cx="12191999" cy="689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88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5A84B63-C9EC-08A4-91DF-0DC7A3EFC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21"/>
            <a:ext cx="12059478" cy="683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1DB4B3DD-9709-C609-9CD7-DD5319D77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11"/>
            <a:ext cx="12085983" cy="682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59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Encabezado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shape ,textbox ,shape ,shape ,shape ,FILTRO X CONTRATO ,FILTRO X INSTITUCION ,FILTRO X MES ,FILTRO X SEMANA ,FILTRO X DIA ,FILTRO X MUNICIPIO ,shape ,RACIONES EJECUTADAS X MPIO ,TIPO DE COMPLEMENTO ,COMPLEMENTOS X GENERO ,TIPO DE COMPLEMENTO ,TOTAL RACIONES DESPACHADAS DIA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Raciones Despachadas Dia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shape ,textbox ,shape ,shape ,shape ,FILTRO X CONTRATO ,FILTRO X INSTITUCION ,FILTRO X MES ,FILTRO X SEMANA ,FILTRO X DIA ,FILTRO X MUNICIPIO ,shape ,RACIONES EJECUTADAS X MPIO ,TIPO DE COMPLEMENTO ,COMPLEMENTOS X GENERO ,TIPO DE COMPLEMENTO ,TOTAL RACIONES DESPACHADAS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Raciones Despachadas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OTAL RACIONES CANCELADAS ,TIPO DE COMPLEMENTO ,COMPLEMENTOS CANCELADOS X GENERO ,CANCELADOS X SEDE ,RACIONES EJECUTADAS X MPIO ,shape ,FILTRO X MUNICIPIO ,FILTRO X DIA ,FILTRO X SEMANA ,FILTRO X MES ,FILTRO X INSTITUCION ,FILTRO X CONTRATO ,shape ,shape ,shape ,textbox ,shape ,FILTRO X SED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Raciones Canceladas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RACIONES EJECUTADAS X MPIO ,FILTRO X MUNICIPIO ,FILTRO X DIA ,FILTRO X SEMANA ,FILTRO X MES ,FILTRO X INSTITUCION ,FILTRO X CONTRATO ,shape ,shape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Remisionado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IPO COMPLEMENTO X INSTITUCION ,TIPO DE COMPLEMENTOS X SEMANA ,FILTRO X MUNICIPIO ,FILTRO X DIA ,FILTRO X SEMANA ,FILTRO X MES ,FILTRO X INSTITUCION ,FILTRO X CONTRATO ,shape ,shape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Tipo Compem X Inst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IPO DE COMPLEMENTOS X SEMANA ,TOTAL RACIONES ENTREGADAS ,TIPO DE COMPLEMENTO ,shape ,FILTRO X MUNICIPIO ,FILTRO X DIA ,FILTRO X SEMANA ,FILTRO X MES ,FILTRO X INSTITUCION ,FILTRO X CONTRATO ,shape ,shape ,shape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Entregas Semanales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IPO DE COMPLEMENTOS X GRUPO ETARIO ,TOTAL RACIONES ENTREGADAS ,PARTICIPACION GRUPO ETARIO ,shape ,FILTRO X MUNICIPIO ,FILTRO X DIA ,FILTRO X SEMANA ,FILTRO X MES ,FILTRO X INSTITUCION ,FILTRO X CONTRATO ,shape ,shape ,shape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Entregas x Grupo Etario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796</Words>
  <Application>Microsoft Office PowerPoint</Application>
  <PresentationFormat>Panorámica</PresentationFormat>
  <Paragraphs>372</Paragraphs>
  <Slides>13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Segoe UI</vt:lpstr>
      <vt:lpstr>Segoe UI Light</vt:lpstr>
      <vt:lpstr>Segoe UI Semibold</vt:lpstr>
      <vt:lpstr>Custom Design</vt:lpstr>
      <vt:lpstr>Estadistica Semanal</vt:lpstr>
      <vt:lpstr>Encabezado</vt:lpstr>
      <vt:lpstr>Raciones Despachadas Dia</vt:lpstr>
      <vt:lpstr>Raciones Despachadas</vt:lpstr>
      <vt:lpstr>Raciones Canceladas</vt:lpstr>
      <vt:lpstr>Remisionado</vt:lpstr>
      <vt:lpstr>Tipo Compem X Inst</vt:lpstr>
      <vt:lpstr>Entregas Semanales</vt:lpstr>
      <vt:lpstr>Entregas x Grupo Etario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Logisof Santander</cp:lastModifiedBy>
  <cp:revision>5</cp:revision>
  <dcterms:created xsi:type="dcterms:W3CDTF">2016-09-04T11:54:55Z</dcterms:created>
  <dcterms:modified xsi:type="dcterms:W3CDTF">2024-10-26T14:07:24Z</dcterms:modified>
</cp:coreProperties>
</file>