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46" d="100"/>
          <a:sy n="46" d="100"/>
        </p:scale>
        <p:origin x="64" y="2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4851C-D5AC-4A0C-9D37-FA96C6DF2A1C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CCF39-44FC-4F6A-8103-6DD15C764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08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EJECUTADAS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EJECUTADAS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CANCELADAS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CANCELADOS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CANCELADOS X SEDE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COMPLEMENTO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ENTREGADAS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GRUPO ETARIO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ENTREGADAS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PARTICIPACION GRUPO ETARIO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ENTREGADAS X 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PARTICIPACION RACIONES X METODOLOGIA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Estadistica Semanal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18/10/2024 19:46:35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17/10/2024 23:15:54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 ,RACIONES ENTREGADAS X TIPO DE COMPLEMENTO ,FILTRO X MUNICIPIO ,FILTRO X DIA ,FILTRO X SEMANA ,FILTRO X MES ,FILTRO X INSTITUCION ,FILTRO X CONTRATO ,shape ,shape ,shape ,textbox ,shape ,PARTICIPACION RACIONES X METODOLOGI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Complem x Mpio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D0BD9FA-472C-42DE-38E7-A58D9295AF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0"/>
          <a:stretch/>
        </p:blipFill>
        <p:spPr>
          <a:xfrm>
            <a:off x="20" y="2984"/>
            <a:ext cx="12188952" cy="68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2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FDF172B-1347-4812-1C88-4E2437B49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4" y="-30438"/>
            <a:ext cx="11973635" cy="67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50CEDAC-2401-5ED3-7DF6-3576EACA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81"/>
            <a:ext cx="12067309" cy="68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Encabezado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shape ,textbox ,shape ,shape ,shape ,FILTRO X CONTRATO ,FILTRO X INSTITUCION ,FILTRO X MES ,FILTRO X SEMANA ,FILTRO X DIA ,FILTRO X MUNICIPIO ,shape ,RACIONES EJECUTADAS X MPIO ,TIPO DE COMPLEMENTO ,COMPLEMENTOS X GENERO ,TIPO DE COMPLEMENTO ,TOTAL RACIONES EJECUTADAS DI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Ejecutadas Dia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shape ,textbox ,shape ,shape ,shape ,FILTRO X CONTRATO ,FILTRO X INSTITUCION ,FILTRO X MES ,FILTRO X SEMANA ,FILTRO X DIA ,FILTRO X MUNICIPIO ,shape ,RACIONES EJECUTADAS X MPIO ,TIPO DE COMPLEMENTO ,COMPLEMENTOS X GENERO ,TIPO DE COMPLEMENTO ,TOTAL RACIONES EJECUTADA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Ejecutadas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OTAL RACIONES CANCELADAS ,TIPO DE COMPLEMENTO ,COMPLEMENTOS CANCELADOS X GENERO ,CANCELADOS X SEDE ,RACIONES EJECUTADAS X MPIO ,shape ,FILTRO X MUNICIPIO ,FILTRO X DIA ,FILTRO X SEMANA ,FILTRO X MES ,FILTRO X INSTITUCION ,FILTRO X CONTRATO ,shape ,shape ,shape ,textbox ,shape ,FILTRO X SED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Canceladas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RACIONES EJECUTADAS X MPIO ,FILTRO X MUNICIPIO ,FILTRO X DIA ,FILTRO X SEMANA ,FILTRO X MES ,FILTRO X INSTITUCION ,FILTRO X CONTRATO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Remisionado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COMPLEMENTO X INSTITUCION ,TIPO DE COMPLEMENTOS X SEMANA ,FILTRO X MUNICIPIO ,FILTRO X DIA ,FILTRO X SEMANA ,FILTRO X MES ,FILTRO X INSTITUCION ,FILTRO X CONTRATO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Tipo Compem X Inst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S X SEMANA ,TOTAL RACIONES ENTREGADAS ,TIPO DE COMPLEMENTO ,shape ,FILTRO X MUNICIPIO ,FILTRO X DIA ,FILTRO X SEMANA ,FILTRO X MES ,FILTRO X INSTITUCION ,FILTRO X CONTRATO ,shape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Entregas Semanales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S X GRUPO ETARIO ,TOTAL RACIONES ENTREGADAS ,PARTICIPACION GRUPO ETARIO ,shape ,FILTRO X MUNICIPIO ,FILTRO X DIA ,FILTRO X SEMANA ,FILTRO X MES ,FILTRO X INSTITUCION ,FILTRO X CONTRATO ,shape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Entregas x Grupo Etario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902</Words>
  <Application>Microsoft Office PowerPoint</Application>
  <PresentationFormat>Panorámica</PresentationFormat>
  <Paragraphs>420</Paragraphs>
  <Slides>13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Estadistica Semanal</vt:lpstr>
      <vt:lpstr>Encabezado</vt:lpstr>
      <vt:lpstr>Raciones Ejecutadas Dia</vt:lpstr>
      <vt:lpstr>Raciones Ejecutadas</vt:lpstr>
      <vt:lpstr>Raciones Canceladas</vt:lpstr>
      <vt:lpstr>Remisionado</vt:lpstr>
      <vt:lpstr>Tipo Compem X Inst</vt:lpstr>
      <vt:lpstr>Entregas Semanales</vt:lpstr>
      <vt:lpstr>Entregas x Grupo Etario</vt:lpstr>
      <vt:lpstr>Complem x Mpio 1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Logisof Santander</cp:lastModifiedBy>
  <cp:revision>5</cp:revision>
  <dcterms:created xsi:type="dcterms:W3CDTF">2016-09-04T11:54:55Z</dcterms:created>
  <dcterms:modified xsi:type="dcterms:W3CDTF">2024-10-18T19:50:57Z</dcterms:modified>
</cp:coreProperties>
</file>