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35" d="100"/>
          <a:sy n="35" d="100"/>
        </p:scale>
        <p:origin x="56" y="4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B9D38-6FCB-4CC7-A3DC-C268C6AFB590}" type="datetimeFigureOut">
              <a:rPr lang="es-MX" smtClean="0"/>
              <a:t>28/09/2024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E9F68-CE9F-433D-811A-E487BF23BA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820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COMPLEMENTOS X GENERO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EJECUTADAS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COMPLEMENTOS X GENERO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EJECUTADAS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CANCELADAS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COMPLEMENTOS CANCELADOS X GENERO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CANCELADOS X SEDE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SEDE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COMPLEMENTO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COMPLEMENTOS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COMPLEMENTOS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ENTREGADAS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COMPLEMENTOS X GRUPO ETARIO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ENTREGADAS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PARTICIPACION GRUPO ETARIO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ENTREGADAS X 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PARTICIPACION RACIONES X METODOLOGIA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?pbi_source=PowerPoi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10584" y="2982149"/>
            <a:ext cx="631401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Estadistica Semanal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rId3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28/09/2024 11:51:47 UTC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27/09/2024 17:50:50 UTC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DE COMPLEMENTO ,RACIONES ENTREGADAS X TIPO DE COMPLEMENTO ,FILTRO X MUNICIPIO ,FILTRO X DIA ,FILTRO X SEMANA ,FILTRO X MES ,FILTRO X INSTITUCION ,FILTRO X CONTRATO ,shape ,shape ,shape ,textbox ,shape ,PARTICIPACION RACIONES X METODOLOGIA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Complem x Mpio 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DE33133-3D0A-1DAB-FF17-DCCF59773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0"/>
            <a:ext cx="12192000" cy="68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5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4342332-CB84-5646-134F-60C22322C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794"/>
            <a:ext cx="12192000" cy="689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70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61D5A77-C89B-0977-2EBF-14D312B84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569"/>
            <a:ext cx="12192000" cy="690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3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Encabezado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shape ,textbox ,shape ,shape ,shape ,FILTRO X CONTRATO ,FILTRO X INSTITUCION ,FILTRO X MES ,FILTRO X SEMANA ,FILTRO X DIA ,FILTRO X MUNICIPIO ,shape ,RACIONES EJECUTADAS X MPIO ,TIPO DE COMPLEMENTO ,COMPLEMENTOS X GENERO ,TIPO DE COMPLEMENTO ,TOTAL RACIONES EJECUTADAS DIA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Raciones Ejecutadas Dia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shape ,textbox ,shape ,shape ,shape ,FILTRO X CONTRATO ,FILTRO X INSTITUCION ,FILTRO X MES ,FILTRO X SEMANA ,FILTRO X DIA ,FILTRO X MUNICIPIO ,shape ,RACIONES EJECUTADAS X MPIO ,TIPO DE COMPLEMENTO ,COMPLEMENTOS X GENERO ,TIPO DE COMPLEMENTO ,TOTAL RACIONES EJECUTADA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Raciones Ejecutadas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OTAL RACIONES CANCELADAS ,TIPO DE COMPLEMENTO ,COMPLEMENTOS CANCELADOS X GENERO ,CANCELADOS X SEDE ,RACIONES EJECUTADAS X MPIO ,shape ,FILTRO X MUNICIPIO ,FILTRO X DIA ,FILTRO X SEMANA ,FILTRO X MES ,FILTRO X INSTITUCION ,FILTRO X CONTRATO ,shape ,shape ,shape ,textbox ,shape ,FILTRO X SED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Raciones Canceladas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RACIONES EJECUTADAS X MPIO ,FILTRO X MUNICIPIO ,FILTRO X DIA ,FILTRO X SEMANA ,FILTRO X MES ,FILTRO X INSTITUCION ,FILTRO X CONTRATO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Remisionado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COMPLEMENTO X INSTITUCION ,TIPO DE COMPLEMENTOS X SEMANA ,FILTRO X MUNICIPIO ,FILTRO X DIA ,FILTRO X SEMANA ,FILTRO X MES ,FILTRO X INSTITUCION ,FILTRO X CONTRATO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Tipo Compem X Inst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DE COMPLEMENTOS X SEMANA ,TOTAL RACIONES ENTREGADAS ,TIPO DE COMPLEMENTO ,shape ,FILTRO X MUNICIPIO ,FILTRO X DIA ,FILTRO X SEMANA ,FILTRO X MES ,FILTRO X INSTITUCION ,FILTRO X CONTRATO ,shape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Entregas Semanales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DE COMPLEMENTOS X GRUPO ETARIO ,TOTAL RACIONES ENTREGADAS ,PARTICIPACION GRUPO ETARIO ,shape ,FILTRO X MUNICIPIO ,FILTRO X DIA ,FILTRO X SEMANA ,FILTRO X MES ,FILTRO X INSTITUCION ,FILTRO X CONTRATO ,shape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Entregas x Grupo Etario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902</Words>
  <Application>Microsoft Office PowerPoint</Application>
  <PresentationFormat>Panorámica</PresentationFormat>
  <Paragraphs>420</Paragraphs>
  <Slides>13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Segoe UI</vt:lpstr>
      <vt:lpstr>Segoe UI Light</vt:lpstr>
      <vt:lpstr>Segoe UI Semibold</vt:lpstr>
      <vt:lpstr>Custom Design</vt:lpstr>
      <vt:lpstr>Estadistica Semanal</vt:lpstr>
      <vt:lpstr>Encabezado</vt:lpstr>
      <vt:lpstr>Raciones Ejecutadas Dia</vt:lpstr>
      <vt:lpstr>Raciones Ejecutadas</vt:lpstr>
      <vt:lpstr>Raciones Canceladas</vt:lpstr>
      <vt:lpstr>Remisionado</vt:lpstr>
      <vt:lpstr>Tipo Compem X Inst</vt:lpstr>
      <vt:lpstr>Entregas Semanales</vt:lpstr>
      <vt:lpstr>Entregas x Grupo Etario</vt:lpstr>
      <vt:lpstr>Complem x Mpio 1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Logisof Santander</cp:lastModifiedBy>
  <cp:revision>5</cp:revision>
  <dcterms:created xsi:type="dcterms:W3CDTF">2016-09-04T11:54:55Z</dcterms:created>
  <dcterms:modified xsi:type="dcterms:W3CDTF">2024-09-28T11:57:02Z</dcterms:modified>
</cp:coreProperties>
</file>